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1" r:id="rId30"/>
    <p:sldId id="303" r:id="rId31"/>
    <p:sldId id="294" r:id="rId32"/>
    <p:sldId id="304" r:id="rId33"/>
    <p:sldId id="307" r:id="rId34"/>
    <p:sldId id="310" r:id="rId35"/>
    <p:sldId id="339" r:id="rId36"/>
    <p:sldId id="340" r:id="rId37"/>
    <p:sldId id="341" r:id="rId38"/>
    <p:sldId id="342" r:id="rId39"/>
    <p:sldId id="343" r:id="rId40"/>
    <p:sldId id="344" r:id="rId41"/>
    <p:sldId id="347" r:id="rId42"/>
    <p:sldId id="349" r:id="rId43"/>
    <p:sldId id="350" r:id="rId44"/>
    <p:sldId id="351" r:id="rId45"/>
    <p:sldId id="346" r:id="rId46"/>
    <p:sldId id="324" r:id="rId47"/>
    <p:sldId id="325" r:id="rId48"/>
    <p:sldId id="326" r:id="rId49"/>
    <p:sldId id="329" r:id="rId50"/>
    <p:sldId id="328" r:id="rId51"/>
    <p:sldId id="333" r:id="rId52"/>
    <p:sldId id="337" r:id="rId53"/>
    <p:sldId id="332" r:id="rId54"/>
    <p:sldId id="352" r:id="rId55"/>
    <p:sldId id="33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/>
    <p:restoredTop sz="94661"/>
  </p:normalViewPr>
  <p:slideViewPr>
    <p:cSldViewPr snapToGrid="0" snapToObjects="1">
      <p:cViewPr varScale="1">
        <p:scale>
          <a:sx n="132" d="100"/>
          <a:sy n="132" d="100"/>
        </p:scale>
        <p:origin x="17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 &amp; DynamoDB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Function aliases</a:t>
            </a:r>
          </a:p>
          <a:p>
            <a:pPr lvl="1"/>
            <a:r>
              <a:rPr lang="en-US" dirty="0"/>
              <a:t>A pointer to a specific function version.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you to reference a specific function version using a common name, without having to know the version number.</a:t>
            </a:r>
          </a:p>
          <a:p>
            <a:pPr lvl="2"/>
            <a:r>
              <a:rPr lang="en-US" dirty="0"/>
              <a:t>Really useful for updating event source mappings – example: modify S3 trigger to point to new function version automatically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Documentation suggests using aliases for different environments (prod, staging, dev, etc.)</a:t>
            </a:r>
          </a:p>
          <a:p>
            <a:pPr lvl="2"/>
            <a:r>
              <a:rPr lang="en-US" dirty="0"/>
              <a:t>arn:aws:lambda:aws-region:acct-id:function:helloworld:DEV</a:t>
            </a:r>
          </a:p>
          <a:p>
            <a:pPr lvl="2"/>
            <a:r>
              <a:rPr lang="en-US" dirty="0" err="1"/>
              <a:t>arn:aws:lambda:aws-region:acct-id:function:helloworld:PROD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But AWS solution architects recommend using separate stacks/accounts for different environments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a web proxy in a CloudFront distribution</a:t>
            </a:r>
          </a:p>
          <a:p>
            <a:pPr lvl="1"/>
            <a:r>
              <a:rPr lang="en-US" dirty="0"/>
              <a:t>Regional or Edge-optimized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F9B1-D1E6-224A-8DB6-C2FF68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33" y="329724"/>
            <a:ext cx="978846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7706-0641-F344-8FB2-5F7ADFFF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51619"/>
            <a:ext cx="139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Kinesis streams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24 hours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8A102-FDEA-B247-9F6E-77F7BF5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52" y="320705"/>
            <a:ext cx="1576299" cy="10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188-AD39-8440-AAE9-8AE85105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C1B7-6338-BF45-B113-3DE49C58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21118"/>
            <a:ext cx="762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A2728-3F69-A94E-8DD8-76D22EC5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6" y="1889835"/>
            <a:ext cx="8381587" cy="30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08E53-D948-7D44-ABA0-3048F16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837373"/>
            <a:ext cx="1761183" cy="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63AA-18EE-144B-83DC-00B242DA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03" y="202305"/>
            <a:ext cx="1590128" cy="15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8157</TotalTime>
  <Words>2421</Words>
  <Application>Microsoft Macintosh PowerPoint</Application>
  <PresentationFormat>On-screen Show (4:3)</PresentationFormat>
  <Paragraphs>556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function aliases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Kinesis</vt:lpstr>
      <vt:lpstr>Kinesis</vt:lpstr>
      <vt:lpstr>Kinesis</vt:lpstr>
      <vt:lpstr>Putting it all together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177</cp:revision>
  <dcterms:created xsi:type="dcterms:W3CDTF">2016-04-25T17:30:29Z</dcterms:created>
  <dcterms:modified xsi:type="dcterms:W3CDTF">2018-11-11T20:27:04Z</dcterms:modified>
</cp:coreProperties>
</file>